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55" r:id="rId2"/>
    <p:sldId id="361" r:id="rId3"/>
    <p:sldId id="357" r:id="rId4"/>
    <p:sldId id="358" r:id="rId5"/>
    <p:sldId id="359" r:id="rId6"/>
    <p:sldId id="360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3" r:id="rId18"/>
    <p:sldId id="374" r:id="rId19"/>
    <p:sldId id="375" r:id="rId20"/>
    <p:sldId id="372" r:id="rId21"/>
    <p:sldId id="376" r:id="rId22"/>
    <p:sldId id="377" r:id="rId23"/>
    <p:sldId id="378" r:id="rId2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7" autoAdjust="0"/>
    <p:restoredTop sz="94660"/>
  </p:normalViewPr>
  <p:slideViewPr>
    <p:cSldViewPr>
      <p:cViewPr varScale="1">
        <p:scale>
          <a:sx n="69" d="100"/>
          <a:sy n="69" d="100"/>
        </p:scale>
        <p:origin x="162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D7B84-10A0-45A7-8042-B4FB5FC409D8}" type="datetimeFigureOut">
              <a:rPr lang="es-MX" smtClean="0"/>
              <a:t>14/11/2019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181D3-6303-4715-A957-197F8DCAE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208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F62-B1A7-4D05-BFE7-918F4454B273}" type="datetimeFigureOut">
              <a:rPr lang="es-MX" smtClean="0"/>
              <a:t>14/11/2019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6653-2D0D-4B91-A0AD-A9CA63BB58A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752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F62-B1A7-4D05-BFE7-918F4454B273}" type="datetimeFigureOut">
              <a:rPr lang="es-MX" smtClean="0"/>
              <a:t>14/11/2019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6653-2D0D-4B91-A0AD-A9CA63BB58A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9568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F62-B1A7-4D05-BFE7-918F4454B273}" type="datetimeFigureOut">
              <a:rPr lang="es-MX" smtClean="0"/>
              <a:t>14/11/2019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6653-2D0D-4B91-A0AD-A9CA63BB58A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967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F62-B1A7-4D05-BFE7-918F4454B273}" type="datetimeFigureOut">
              <a:rPr lang="es-MX" smtClean="0"/>
              <a:t>14/11/2019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6653-2D0D-4B91-A0AD-A9CA63BB58A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995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F62-B1A7-4D05-BFE7-918F4454B273}" type="datetimeFigureOut">
              <a:rPr lang="es-MX" smtClean="0"/>
              <a:t>14/11/2019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6653-2D0D-4B91-A0AD-A9CA63BB58A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1690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F62-B1A7-4D05-BFE7-918F4454B273}" type="datetimeFigureOut">
              <a:rPr lang="es-MX" smtClean="0"/>
              <a:t>14/11/2019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6653-2D0D-4B91-A0AD-A9CA63BB58A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4541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F62-B1A7-4D05-BFE7-918F4454B273}" type="datetimeFigureOut">
              <a:rPr lang="es-MX" smtClean="0"/>
              <a:t>14/11/2019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6653-2D0D-4B91-A0AD-A9CA63BB58A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75908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F62-B1A7-4D05-BFE7-918F4454B273}" type="datetimeFigureOut">
              <a:rPr lang="es-MX" smtClean="0"/>
              <a:t>14/11/2019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6653-2D0D-4B91-A0AD-A9CA63BB58A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0907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F62-B1A7-4D05-BFE7-918F4454B273}" type="datetimeFigureOut">
              <a:rPr lang="es-MX" smtClean="0"/>
              <a:t>14/11/2019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6653-2D0D-4B91-A0AD-A9CA63BB58A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5308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F62-B1A7-4D05-BFE7-918F4454B273}" type="datetimeFigureOut">
              <a:rPr lang="es-MX" smtClean="0"/>
              <a:t>14/11/2019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6653-2D0D-4B91-A0AD-A9CA63BB58A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1896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9F62-B1A7-4D05-BFE7-918F4454B273}" type="datetimeFigureOut">
              <a:rPr lang="es-MX" smtClean="0"/>
              <a:t>14/11/2019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E6653-2D0D-4B91-A0AD-A9CA63BB58A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8281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C9F62-B1A7-4D05-BFE7-918F4454B273}" type="datetimeFigureOut">
              <a:rPr lang="es-MX" smtClean="0"/>
              <a:t>14/11/2019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E6653-2D0D-4B91-A0AD-A9CA63BB58A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3480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24377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400" b="1" dirty="0" smtClean="0"/>
              <a:t>COMUNICACIÓN UART</a:t>
            </a:r>
          </a:p>
          <a:p>
            <a:pPr marL="0" indent="0" algn="ctr">
              <a:buNone/>
            </a:pPr>
            <a:r>
              <a:rPr lang="es-MX" sz="4400" b="1" dirty="0" smtClean="0"/>
              <a:t>(SERIAL)</a:t>
            </a:r>
            <a:endParaRPr lang="es-MX" sz="4400" b="1" dirty="0"/>
          </a:p>
        </p:txBody>
      </p:sp>
    </p:spTree>
    <p:extLst>
      <p:ext uri="{BB962C8B-B14F-4D97-AF65-F5344CB8AC3E}">
        <p14:creationId xmlns:p14="http://schemas.microsoft.com/office/powerpoint/2010/main" val="359128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Configurar UART0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En el SIM_SOPT2  seleccionas el reloj en el registro  UART0SRC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599" t="29328" r="12920" b="15548"/>
          <a:stretch/>
        </p:blipFill>
        <p:spPr>
          <a:xfrm>
            <a:off x="442392" y="2828400"/>
            <a:ext cx="8244408" cy="329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3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Seleccionamos la opción 01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Esta opción selecciona el reloj de 13.98Mhz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046" t="48031" r="27543" b="24407"/>
          <a:stretch/>
        </p:blipFill>
        <p:spPr>
          <a:xfrm>
            <a:off x="400560" y="2572206"/>
            <a:ext cx="8250413" cy="20162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9598" t="29328" r="13538" b="44968"/>
          <a:stretch/>
        </p:blipFill>
        <p:spPr>
          <a:xfrm>
            <a:off x="400560" y="4902207"/>
            <a:ext cx="8178761" cy="153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91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¿Cómo configurar el UART0?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UART0_C2 antes de configurar el UART0 se debe de asegurar que este registro contenga 0 en todos los bits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920" t="38188" r="12367" b="48031"/>
          <a:stretch/>
        </p:blipFill>
        <p:spPr>
          <a:xfrm>
            <a:off x="251520" y="3437533"/>
            <a:ext cx="8208913" cy="85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33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¿Cómo calcular los baudios en el KL25?</a:t>
            </a:r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𝑏𝑎𝑢𝑑𝑠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𝑟𝑒𝑙𝑜𝑗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𝑑𝑒𝑙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𝑈𝐴𝑅𝑇</m:t>
                          </m:r>
                        </m:num>
                        <m:den>
                          <m:d>
                            <m:dPr>
                              <m:ctrlP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𝑂𝑆𝑅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𝑆𝐵𝑅</m:t>
                          </m:r>
                        </m:den>
                      </m:f>
                    </m:oMath>
                  </m:oMathPara>
                </a14:m>
                <a:endParaRPr lang="es-MX" dirty="0" smtClean="0"/>
              </a:p>
              <a:p>
                <a:pPr lvl="1"/>
                <a:endParaRPr lang="es-MX" dirty="0" smtClean="0"/>
              </a:p>
              <a:p>
                <a:pPr lvl="1"/>
                <a:r>
                  <a:rPr lang="es-MX" dirty="0" smtClean="0"/>
                  <a:t>Reloj UART es de 20.98Mhz</a:t>
                </a:r>
              </a:p>
              <a:p>
                <a:pPr lvl="1"/>
                <a:r>
                  <a:rPr lang="es-MX" dirty="0" smtClean="0"/>
                  <a:t>OSR se encuentra en el registro UART0_C4</a:t>
                </a:r>
              </a:p>
              <a:p>
                <a:pPr lvl="1"/>
                <a:r>
                  <a:rPr lang="es-MX" dirty="0" smtClean="0"/>
                  <a:t>El SBR  se divide en dos registros UART0_BDL y el UART0_BDH</a:t>
                </a:r>
                <a:endParaRPr lang="es-MX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768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¿Cómo configurar el UART0?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dirty="0" smtClean="0"/>
              <a:t>El SBR</a:t>
            </a:r>
          </a:p>
          <a:p>
            <a:r>
              <a:rPr lang="es-MX" dirty="0" smtClean="0"/>
              <a:t>UART0_BDH</a:t>
            </a:r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UART0_BDL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184" t="43109" r="11260" b="46063"/>
          <a:stretch/>
        </p:blipFill>
        <p:spPr>
          <a:xfrm>
            <a:off x="683568" y="2708920"/>
            <a:ext cx="7488833" cy="7920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1184" t="37203" r="11812" b="50984"/>
          <a:stretch/>
        </p:blipFill>
        <p:spPr>
          <a:xfrm>
            <a:off x="719571" y="4609728"/>
            <a:ext cx="7416825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80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¿Cómo configurar el UART0?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dirty="0" smtClean="0"/>
              <a:t>OSR</a:t>
            </a:r>
          </a:p>
          <a:p>
            <a:r>
              <a:rPr lang="es-MX" dirty="0" smtClean="0"/>
              <a:t>UART0_C4</a:t>
            </a: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737" t="40156" r="11813" b="49016"/>
          <a:stretch/>
        </p:blipFill>
        <p:spPr>
          <a:xfrm>
            <a:off x="231881" y="3068960"/>
            <a:ext cx="868023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41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¿Cómo configurar el UART0?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¿Cuál es el valor máximo que se puede cargar en el SBR y en el OSR?</a:t>
            </a:r>
          </a:p>
          <a:p>
            <a:r>
              <a:rPr lang="es-MX" dirty="0" smtClean="0"/>
              <a:t>Se requiere una velocidad de transmisión de 4800 </a:t>
            </a:r>
            <a:r>
              <a:rPr lang="es-MX" dirty="0" err="1" smtClean="0"/>
              <a:t>bauds</a:t>
            </a:r>
            <a:r>
              <a:rPr lang="es-MX" dirty="0" smtClean="0"/>
              <a:t>. Suponga que tiene un reloj de 40.96Mhz, indique que valores se deben de cargar al OSR y al SBR. </a:t>
            </a:r>
          </a:p>
          <a:p>
            <a:r>
              <a:rPr lang="es-MX" dirty="0" smtClean="0"/>
              <a:t>¿Cuál es el valor de tolerancia que se puede tener en los baudios para una </a:t>
            </a:r>
            <a:r>
              <a:rPr lang="es-MX" smtClean="0"/>
              <a:t>buena comunicación?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40786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¿Cómo configurar el UART0?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dirty="0" smtClean="0"/>
              <a:t>UART0_C2</a:t>
            </a:r>
          </a:p>
          <a:p>
            <a:r>
              <a:rPr lang="es-MX" dirty="0" smtClean="0"/>
              <a:t>Para la transmisión se debe de activar únicamente en el UART0_C2 el bit TE y para la transmisión el RE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184" t="33266" r="11812" b="55906"/>
          <a:stretch/>
        </p:blipFill>
        <p:spPr>
          <a:xfrm>
            <a:off x="1043608" y="4005064"/>
            <a:ext cx="741682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45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¿Cómo configurar el UART0?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dirty="0" smtClean="0"/>
              <a:t>UART0_D</a:t>
            </a:r>
            <a:endParaRPr lang="es-MX" dirty="0" smtClean="0"/>
          </a:p>
          <a:p>
            <a:r>
              <a:rPr lang="es-MX" dirty="0" smtClean="0"/>
              <a:t>El </a:t>
            </a:r>
            <a:r>
              <a:rPr lang="es-MX" smtClean="0"/>
              <a:t>registro </a:t>
            </a:r>
            <a:r>
              <a:rPr lang="es-MX" smtClean="0"/>
              <a:t>UART0_D </a:t>
            </a:r>
            <a:r>
              <a:rPr lang="es-MX" dirty="0" smtClean="0"/>
              <a:t>es el registro para enviar y recibir caracteres.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184" t="51969" r="11812" b="37203"/>
          <a:stretch/>
        </p:blipFill>
        <p:spPr>
          <a:xfrm>
            <a:off x="457022" y="3501008"/>
            <a:ext cx="8435281" cy="90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49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¿Cómo configurar el UART0?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dirty="0" smtClean="0"/>
              <a:t>UART0_C1</a:t>
            </a:r>
          </a:p>
          <a:p>
            <a:r>
              <a:rPr lang="es-MX" dirty="0" smtClean="0"/>
              <a:t>selecciona el tamaño de dato que se enviara de 8 o 9 bits (M).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184" t="39172" r="11812" b="50000"/>
          <a:stretch/>
        </p:blipFill>
        <p:spPr>
          <a:xfrm>
            <a:off x="526459" y="3645024"/>
            <a:ext cx="809108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11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s-MX" dirty="0" smtClean="0"/>
              <a:t>Paralelo VS Serie</a:t>
            </a: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2339752" y="2065012"/>
            <a:ext cx="874440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4644008" y="2069649"/>
            <a:ext cx="874440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3347864" y="2677080"/>
            <a:ext cx="1152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2401416" y="4365104"/>
            <a:ext cx="874440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4572000" y="4399206"/>
            <a:ext cx="874440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3347864" y="4653136"/>
            <a:ext cx="1152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3347864" y="4941168"/>
            <a:ext cx="1152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3347864" y="5085184"/>
            <a:ext cx="1152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3347864" y="5229200"/>
            <a:ext cx="1152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3347864" y="5373216"/>
            <a:ext cx="1152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3347864" y="5517232"/>
            <a:ext cx="1152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3347864" y="4509120"/>
            <a:ext cx="1152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3347864" y="4797152"/>
            <a:ext cx="1152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195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¿Cómo configurar el UART0?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Los pines para usar la comunicación debe de revisar el documento. (UART0_TX y UART_RX)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0098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Ejercicio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Realice los pasos que se deben de llevar para configurar el UART0 para transmitir.</a:t>
            </a:r>
          </a:p>
          <a:p>
            <a:endParaRPr lang="es-MX" dirty="0" smtClean="0"/>
          </a:p>
          <a:p>
            <a:r>
              <a:rPr lang="es-MX" dirty="0"/>
              <a:t>Realice los pasos que se deben de llevar para configurar el UART0 para </a:t>
            </a:r>
            <a:r>
              <a:rPr lang="es-MX" dirty="0" smtClean="0"/>
              <a:t>recibir.</a:t>
            </a:r>
          </a:p>
          <a:p>
            <a:endParaRPr lang="es-MX" dirty="0"/>
          </a:p>
          <a:p>
            <a:r>
              <a:rPr lang="es-MX" dirty="0" smtClean="0"/>
              <a:t>¿Existe alguna diferencia en la configuración de transmitir y recibir en el UART0?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85733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UART1 y  UART2</a:t>
            </a:r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 smtClean="0"/>
                  <a:t>Una de las diferencias es que el OSR ya tiene un valor que es de 15.</a:t>
                </a:r>
              </a:p>
              <a:p>
                <a:r>
                  <a:rPr lang="es-MX" dirty="0" smtClean="0"/>
                  <a:t>Trabaja con un reloj de 13.98Mhz.</a:t>
                </a:r>
              </a:p>
              <a:p>
                <a:endParaRPr lang="es-MX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>
                          <a:latin typeface="Cambria Math" panose="02040503050406030204" pitchFamily="18" charset="0"/>
                        </a:rPr>
                        <m:t>𝑏𝑎𝑢𝑑𝑠</m:t>
                      </m:r>
                      <m:r>
                        <a:rPr lang="es-MX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𝑟𝑒𝑙𝑜𝑗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𝑑𝑒𝑙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𝑈𝐴𝑅𝑇</m:t>
                          </m:r>
                        </m:num>
                        <m:den>
                          <m:d>
                            <m:dPr>
                              <m:ctrlPr>
                                <a:rPr lang="es-MX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</m:d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𝑆𝐵𝑅</m:t>
                          </m:r>
                        </m:den>
                      </m:f>
                    </m:oMath>
                  </m:oMathPara>
                </a14:m>
                <a:endParaRPr lang="es-MX" dirty="0" smtClean="0"/>
              </a:p>
              <a:p>
                <a:endParaRPr lang="es-MX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624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Preguntas de repaso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Realice un diagrama de bloques en </a:t>
            </a:r>
            <a:r>
              <a:rPr lang="es-MX" smtClean="0"/>
              <a:t>donde indique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693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 de comunicación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Existe tres tipos de forma de transmitir en forma serial:</a:t>
            </a:r>
          </a:p>
          <a:p>
            <a:pPr lvl="1"/>
            <a:r>
              <a:rPr lang="es-MX" dirty="0" smtClean="0"/>
              <a:t>Simplex</a:t>
            </a:r>
          </a:p>
          <a:p>
            <a:pPr lvl="1"/>
            <a:r>
              <a:rPr lang="es-MX" dirty="0" err="1" smtClean="0"/>
              <a:t>Half</a:t>
            </a:r>
            <a:r>
              <a:rPr lang="es-MX" dirty="0" smtClean="0"/>
              <a:t> </a:t>
            </a:r>
            <a:r>
              <a:rPr lang="es-MX" dirty="0" err="1" smtClean="0"/>
              <a:t>duplex</a:t>
            </a:r>
            <a:endParaRPr lang="es-MX" dirty="0" smtClean="0"/>
          </a:p>
          <a:p>
            <a:pPr lvl="1"/>
            <a:r>
              <a:rPr lang="es-MX" dirty="0" smtClean="0"/>
              <a:t>Full </a:t>
            </a:r>
            <a:r>
              <a:rPr lang="es-MX" dirty="0" err="1" smtClean="0"/>
              <a:t>Duplex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5046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Simplex</a:t>
            </a: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1475656" y="2060849"/>
            <a:ext cx="1867036" cy="79919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noFill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64088" y="2060848"/>
            <a:ext cx="1944216" cy="79919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3563888" y="2427995"/>
            <a:ext cx="1584176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9" name="CuadroTexto 8"/>
          <p:cNvSpPr txBox="1"/>
          <p:nvPr/>
        </p:nvSpPr>
        <p:spPr>
          <a:xfrm>
            <a:off x="1633032" y="2229611"/>
            <a:ext cx="1587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Transmisor</a:t>
            </a:r>
            <a:endParaRPr lang="es-MX" sz="2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5542581" y="2197162"/>
            <a:ext cx="1334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Receptor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992118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Half</a:t>
            </a:r>
            <a:r>
              <a:rPr lang="es-MX" dirty="0" smtClean="0"/>
              <a:t> </a:t>
            </a:r>
            <a:r>
              <a:rPr lang="es-MX" dirty="0" err="1" smtClean="0"/>
              <a:t>duplex</a:t>
            </a: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906006" y="2125751"/>
            <a:ext cx="1867036" cy="79919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noFill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516216" y="2125751"/>
            <a:ext cx="1944216" cy="79919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3851920" y="3356992"/>
            <a:ext cx="1584176" cy="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" name="CuadroTexto 6"/>
          <p:cNvSpPr txBox="1"/>
          <p:nvPr/>
        </p:nvSpPr>
        <p:spPr>
          <a:xfrm>
            <a:off x="1063382" y="2294513"/>
            <a:ext cx="1587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Transmisor</a:t>
            </a:r>
            <a:endParaRPr lang="es-MX" sz="2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6694709" y="2262065"/>
            <a:ext cx="1334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Receptor</a:t>
            </a:r>
            <a:endParaRPr lang="es-MX" sz="2400" b="1" dirty="0"/>
          </a:p>
        </p:txBody>
      </p:sp>
      <p:sp>
        <p:nvSpPr>
          <p:cNvPr id="9" name="Rectángulo 8"/>
          <p:cNvSpPr/>
          <p:nvPr/>
        </p:nvSpPr>
        <p:spPr>
          <a:xfrm>
            <a:off x="906006" y="3723955"/>
            <a:ext cx="1867036" cy="79919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noFill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526801" y="3723955"/>
            <a:ext cx="1944216" cy="79919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/>
          <p:cNvSpPr txBox="1"/>
          <p:nvPr/>
        </p:nvSpPr>
        <p:spPr>
          <a:xfrm>
            <a:off x="1130086" y="3892718"/>
            <a:ext cx="1334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Receptor</a:t>
            </a:r>
            <a:endParaRPr lang="es-MX" sz="24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669201" y="3860269"/>
            <a:ext cx="1587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Transmisor</a:t>
            </a:r>
            <a:endParaRPr lang="es-MX" sz="2400" b="1" dirty="0"/>
          </a:p>
        </p:txBody>
      </p:sp>
      <p:cxnSp>
        <p:nvCxnSpPr>
          <p:cNvPr id="15" name="Conector recto 14"/>
          <p:cNvCxnSpPr>
            <a:stCxn id="4" idx="3"/>
          </p:cNvCxnSpPr>
          <p:nvPr/>
        </p:nvCxnSpPr>
        <p:spPr>
          <a:xfrm>
            <a:off x="2773042" y="2525348"/>
            <a:ext cx="862854" cy="3995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2773042" y="3723955"/>
            <a:ext cx="718838" cy="36714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5653362" y="3723955"/>
            <a:ext cx="862854" cy="3995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V="1">
            <a:off x="5782780" y="2492897"/>
            <a:ext cx="718838" cy="36714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00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Full </a:t>
            </a:r>
            <a:r>
              <a:rPr lang="es-MX" dirty="0" err="1" smtClean="0"/>
              <a:t>duplex</a:t>
            </a: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906006" y="2125751"/>
            <a:ext cx="1867036" cy="79919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noFill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516216" y="2125751"/>
            <a:ext cx="1944216" cy="79919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2987824" y="2564904"/>
            <a:ext cx="3168352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7" name="CuadroTexto 6"/>
          <p:cNvSpPr txBox="1"/>
          <p:nvPr/>
        </p:nvSpPr>
        <p:spPr>
          <a:xfrm>
            <a:off x="1063382" y="2294513"/>
            <a:ext cx="1587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Transmisor</a:t>
            </a:r>
            <a:endParaRPr lang="es-MX" sz="2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6694709" y="2262065"/>
            <a:ext cx="1334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Receptor</a:t>
            </a:r>
            <a:endParaRPr lang="es-MX" sz="2400" b="1" dirty="0"/>
          </a:p>
        </p:txBody>
      </p:sp>
      <p:sp>
        <p:nvSpPr>
          <p:cNvPr id="9" name="Rectángulo 8"/>
          <p:cNvSpPr/>
          <p:nvPr/>
        </p:nvSpPr>
        <p:spPr>
          <a:xfrm>
            <a:off x="906006" y="3723955"/>
            <a:ext cx="1867036" cy="79919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noFill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526801" y="3723955"/>
            <a:ext cx="1944216" cy="79919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/>
          <p:cNvSpPr txBox="1"/>
          <p:nvPr/>
        </p:nvSpPr>
        <p:spPr>
          <a:xfrm>
            <a:off x="1130086" y="3892718"/>
            <a:ext cx="1334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Receptor</a:t>
            </a:r>
            <a:endParaRPr lang="es-MX" sz="24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669201" y="3860269"/>
            <a:ext cx="1587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Transmisor</a:t>
            </a:r>
            <a:endParaRPr lang="es-MX" sz="2400" b="1" dirty="0"/>
          </a:p>
        </p:txBody>
      </p:sp>
      <p:cxnSp>
        <p:nvCxnSpPr>
          <p:cNvPr id="20" name="Conector recto de flecha 19"/>
          <p:cNvCxnSpPr/>
          <p:nvPr/>
        </p:nvCxnSpPr>
        <p:spPr>
          <a:xfrm>
            <a:off x="2987824" y="4077072"/>
            <a:ext cx="3168352" cy="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523652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son los Baudios?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 la cantidad de bits enviados en 1 segundo</a:t>
            </a:r>
          </a:p>
          <a:p>
            <a:pPr lvl="1"/>
            <a:r>
              <a:rPr lang="es-MX" dirty="0" smtClean="0"/>
              <a:t>Un carácter contiene 8 bits y en la comunicación requiere el botón de paro de la transmisión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0048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¿Cómo usar los UART del kl25?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El micro kl25 cuenta con tres UART:</a:t>
            </a:r>
          </a:p>
          <a:p>
            <a:pPr lvl="1"/>
            <a:r>
              <a:rPr lang="es-MX" dirty="0" smtClean="0"/>
              <a:t>UART0: Se usa para comunicarse con la PC por el puerto SDA</a:t>
            </a:r>
          </a:p>
          <a:p>
            <a:pPr lvl="1"/>
            <a:r>
              <a:rPr lang="es-MX" dirty="0" smtClean="0"/>
              <a:t>UART1 y UART2: Uso general</a:t>
            </a:r>
          </a:p>
        </p:txBody>
      </p:sp>
    </p:spTree>
    <p:extLst>
      <p:ext uri="{BB962C8B-B14F-4D97-AF65-F5344CB8AC3E}">
        <p14:creationId xmlns:p14="http://schemas.microsoft.com/office/powerpoint/2010/main" val="1840291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Configurar UART0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Registro SIM_SCGC4 activa los puertos UART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599" t="37203" r="10707" b="11610"/>
          <a:stretch/>
        </p:blipFill>
        <p:spPr>
          <a:xfrm>
            <a:off x="457200" y="2708920"/>
            <a:ext cx="8424936" cy="304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338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6994</TotalTime>
  <Words>454</Words>
  <Application>Microsoft Office PowerPoint</Application>
  <PresentationFormat>Presentación en pantalla (4:3)</PresentationFormat>
  <Paragraphs>79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Cambria Math</vt:lpstr>
      <vt:lpstr>Tema de Office</vt:lpstr>
      <vt:lpstr>Presentación de PowerPoint</vt:lpstr>
      <vt:lpstr>Paralelo VS Serie</vt:lpstr>
      <vt:lpstr>Tipo de comunicación</vt:lpstr>
      <vt:lpstr>Simplex</vt:lpstr>
      <vt:lpstr>Half duplex</vt:lpstr>
      <vt:lpstr>Full duplex</vt:lpstr>
      <vt:lpstr>¿Qué son los Baudios?</vt:lpstr>
      <vt:lpstr>¿Cómo usar los UART del kl25?</vt:lpstr>
      <vt:lpstr>Configurar UART0</vt:lpstr>
      <vt:lpstr>Configurar UART0</vt:lpstr>
      <vt:lpstr>Seleccionamos la opción 01</vt:lpstr>
      <vt:lpstr>¿Cómo configurar el UART0?</vt:lpstr>
      <vt:lpstr>¿Cómo calcular los baudios en el KL25?</vt:lpstr>
      <vt:lpstr>¿Cómo configurar el UART0?</vt:lpstr>
      <vt:lpstr>¿Cómo configurar el UART0?</vt:lpstr>
      <vt:lpstr>¿Cómo configurar el UART0?</vt:lpstr>
      <vt:lpstr>¿Cómo configurar el UART0?</vt:lpstr>
      <vt:lpstr>¿Cómo configurar el UART0?</vt:lpstr>
      <vt:lpstr>¿Cómo configurar el UART0?</vt:lpstr>
      <vt:lpstr>¿Cómo configurar el UART0?</vt:lpstr>
      <vt:lpstr>Ejercicio </vt:lpstr>
      <vt:lpstr>UART1 y  UART2</vt:lpstr>
      <vt:lpstr>Preguntas de repaso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Versipellis</dc:creator>
  <cp:lastModifiedBy>ACCESO PROHIBIDO</cp:lastModifiedBy>
  <cp:revision>228</cp:revision>
  <dcterms:created xsi:type="dcterms:W3CDTF">2014-10-03T16:26:26Z</dcterms:created>
  <dcterms:modified xsi:type="dcterms:W3CDTF">2019-11-14T10:45:56Z</dcterms:modified>
</cp:coreProperties>
</file>